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fntdata" ContentType="application/x-fontdata"/>
  <Default Extension="bmp" ContentType="image/bmp"/>
  <Default Extension="jpeg" ContentType="image/jpeg"/>
  <Default Extension="png" ContentType="image/png"/>
  <Default Extension="gif" ContentType="image/gif"/>
  <Default Extension="tif" ContentType="image/tif"/>
  <Default Extension="emf" ContentType="image/x-emf"/>
  <Default Extension="wmf" ContentType="image/x-wmf"/>
  <Default Extension="pct" ContentType="image/pct"/>
  <Default Extension="pcx" ContentType="image/pcx"/>
  <Default Extension="tga" ContentType="image/tga"/>
  <Default Extension="avi" ContentType="video/avi"/>
  <Default Extension="wmv" ContentType="video/wmv"/>
  <Default Extension="mpg" ContentType="video/mpeg"/>
  <Default Extension="mpeg" ContentType="video/mpeg"/>
  <Default Extension="mp2" ContentType="video/mpeg"/>
  <Default Extension="mp4" ContentType="video/mpeg"/>
  <Default Extension="wma" ContentType="audio/x-ms-wma"/>
  <Default Extension="mid" ContentType="audio/unknown"/>
  <Default Extension="midi" ContentType="audio/unknown"/>
  <Default Extension="rmi" ContentType="audio/unknown"/>
  <Default Extension="mp3" ContentType="audio/unknown"/>
  <Default Extension="wav" ContentType="audio/wav"/>
  <Default Extension="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</Types>
</file>

<file path=_rels/.rels><?xml version="1.0" encoding="UTF-8" standalone="yes" 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</file>

<file path=ppt/presentation.xml><?xml version="1.0" encoding="utf-8"?>
<p:presentation xmlns:p="http://schemas.openxmlformats.org/presentationml/2006/main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sldMasterIdLst>
    <p:sldMasterId id="2147483648" r:id="rId5"/>
  </p:sldMasterIdLst>
  <p:sldIdLst>
    <p:sldId id="257" r:id="rId6"/>
    <p:sldId id="258" r:id="rId7"/>
    <p:sldId id="259" r:id="rId8"/>
    <p:sldId id="260" r:id="rId9"/>
    <p:sldId id="261" r:id="rId10"/>
    <p:sldId id="262" r:id="rId11"/>
    <p:sldId id="263" r:id="rId12"/>
    <p:sldId id="265" r:id="rId13"/>
    <p:sldId id="266" r:id="rId14"/>
    <p:sldId id="267" r:id="rId15"/>
    <p:sldId id="268" r:id="rId16"/>
    <p:sldId id="269" r:id="rId17"/>
    <p:sldId id="272" r:id="rId18"/>
    <p:sldId id="270" r:id="rId19"/>
    <p:sldId id="273" r:id="rId20"/>
    <p:sldId id="271" r:id="rId21"/>
    <p:sldId id="274" r:id="rId22"/>
    <p:sldId id="256" r:id="rId23"/>
  </p:sldIdLst>
  <p:sldSz cx="12192000" cy="6858000"/>
  <p:notesSz cx="6858000" cy="12192000"/>
  <p:defaultTextStyle>
    <a:lvl1pPr marL="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Calibri" pitchFamily="2" charset="0"/>
        <a:ea typeface="SimSun" pitchFamily="0" charset="0"/>
        <a:cs typeface="Times New Roman" pitchFamily="1" charset="0"/>
      </a:defRPr>
    </a:lvl1pPr>
    <a:lvl2pPr marL="4572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Calibri" pitchFamily="2" charset="0"/>
        <a:ea typeface="SimSun" pitchFamily="0" charset="0"/>
        <a:cs typeface="Times New Roman" pitchFamily="1" charset="0"/>
      </a:defRPr>
    </a:lvl2pPr>
    <a:lvl3pPr marL="9144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Calibri" pitchFamily="2" charset="0"/>
        <a:ea typeface="SimSun" pitchFamily="0" charset="0"/>
        <a:cs typeface="Times New Roman" pitchFamily="1" charset="0"/>
      </a:defRPr>
    </a:lvl3pPr>
    <a:lvl4pPr marL="13716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Calibri" pitchFamily="2" charset="0"/>
        <a:ea typeface="SimSun" pitchFamily="0" charset="0"/>
        <a:cs typeface="Times New Roman" pitchFamily="1" charset="0"/>
      </a:defRPr>
    </a:lvl4pPr>
    <a:lvl5pPr marL="18288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Calibri" pitchFamily="2" charset="0"/>
        <a:ea typeface="SimSun" pitchFamily="0" charset="0"/>
        <a:cs typeface="Times New Roman" pitchFamily="1" charset="0"/>
      </a:defRPr>
    </a:lvl5pPr>
    <a:lvl6pPr marL="22860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Calibri" pitchFamily="2" charset="0"/>
        <a:ea typeface="SimSun" pitchFamily="0" charset="0"/>
        <a:cs typeface="Times New Roman" pitchFamily="1" charset="0"/>
      </a:defRPr>
    </a:lvl6pPr>
    <a:lvl7pPr marL="27432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Calibri" pitchFamily="2" charset="0"/>
        <a:ea typeface="SimSun" pitchFamily="0" charset="0"/>
        <a:cs typeface="Times New Roman" pitchFamily="1" charset="0"/>
      </a:defRPr>
    </a:lvl7pPr>
    <a:lvl8pPr marL="32004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Calibri" pitchFamily="2" charset="0"/>
        <a:ea typeface="SimSun" pitchFamily="0" charset="0"/>
        <a:cs typeface="Times New Roman" pitchFamily="1" charset="0"/>
      </a:defRPr>
    </a:lvl8pPr>
    <a:lvl9pPr marL="3657600" marR="0" indent="0" algn="l" defTabSz="4572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spc="0" baseline="0">
        <a:solidFill>
          <a:schemeClr val="tx1"/>
        </a:solidFill>
        <a:effectLst/>
        <a:latin typeface="Calibri" pitchFamily="2" charset="0"/>
        <a:ea typeface="SimSun" pitchFamily="0" charset="0"/>
        <a:cs typeface="Times New Roman" pitchFamily="1" charset="0"/>
      </a:defRPr>
    </a:lvl9pPr>
  </p:defaultTextStyle>
</p:presentation>
</file>

<file path=ppt/presProps.xml><?xml version="1.0" encoding="utf-8"?>
<p:presentationPr xmlns:p="http://schemas.openxmlformats.org/presentationml/2006/main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showPr showNarration="1">
    <p:penClr>
      <a:srgbClr val="0000FF"/>
    </p:penClr>
  </p:showPr>
  <p:extLst>
    <p:ext uri="smNativeData">
      <pr:smAppRevision xmlns:pr="smNativeData" xmlns="smNativeData" dt="1587642642" val="1007" rev64="64" revOS="4"/>
      <pr:smFileRevision xmlns:pr="smNativeData" xmlns="smNativeData" dt="1587642642" val="101"/>
      <pr:guideOptions xmlns:pr="smNativeData" xmlns="smNativeData" dt="1587642642" snapToGrid="1" snapToBorders="1" snapToGuides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slideViewPr>
    <p:cSldViewPr snapToObjects="1" showGuides="1">
      <p:cViewPr varScale="1">
        <p:scale>
          <a:sx n="71" d="100"/>
          <a:sy n="71" d="100"/>
        </p:scale>
        <p:origin x="400" y="92"/>
      </p:cViewPr>
      <p:guideLst x="0" y="0"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sorterViewPr>
    <p:cViewPr>
      <p:scale>
        <a:sx n="15" d="100"/>
        <a:sy n="15" d="100"/>
      </p:scale>
      <p:origin x="0" y="0"/>
    </p:cViewPr>
  </p:sorterViewPr>
  <p:notesViewPr>
    <p:cSldViewPr snapToObjects="1" showGuides="1">
      <p:cViewPr>
        <p:scale>
          <a:sx n="71" d="100"/>
          <a:sy n="71" d="100"/>
        </p:scale>
        <p:origin x="400" y="92"/>
      </p:cViewPr>
    </p:cSldViewPr>
  </p:notesViewPr>
  <p:gridSpacing cx="73477120" cy="73477120"/>
</p:viewPr>
</file>

<file path=ppt/_rels/presentation.xml.rels><?xml version="1.0" encoding="UTF-8" standalone="yes" 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tableStyles" Target="tableStyles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/Relationships>
</file>

<file path=ppt/slideLayouts/_rels/slideLayout1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p="http://schemas.openxmlformats.org/presentationml/2006/main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UAABoNAABgRQAAJhYAABAAAAAmAAAACAAAAAEAAAAAAAAAMAAAABQAAAAAAAAAAAD//wAAAQAAAP//AAABAA=="/>
              </a:ext>
            </a:extLst>
          </p:cNvSpPr>
          <p:nvPr>
            <p:ph type="ctrTitle"/>
          </p:nvPr>
        </p:nvSpPr>
        <p:spPr>
          <a:xfrm>
            <a:off x="914400" y="2129790"/>
            <a:ext cx="10363200" cy="1470660"/>
          </a:xfrm>
        </p:spPr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SlideSubtitle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QAsAAOgXAADAPwAAsCIAABAAAAAmAAAACAAAAAGAAAAAAAAAMAAAABQAAAAAAAAAAAD//wAAAQAAAP//AAABAA=="/>
              </a:ext>
            </a:extLst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/>
            <a:r>
              <a:t>Click to edit Master subtitle style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2CE465D9-97C1-B193-8F5C-61C62B127934}" type="datetime1">
              <a:t/>
            </a:fld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sAf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2CE42098-D6C1-B1D6-8F5C-20836E127975}" type="slidenum">
              <a:t/>
            </a:fld>
          </a:p>
        </p:txBody>
      </p:sp>
    </p:spTree>
  </p:cSld>
  <p:clrMapOvr>
    <a:masterClrMapping/>
  </p:clrMapOvr>
  <p:hf hdr="0" ftr="0"/>
</p:sldLayout>
</file>

<file path=ppt/slideLayouts/slideLayout10.xml><?xml version="1.0" encoding="utf-8"?>
<p:sldLayout xmlns:p="http://schemas.openxmlformats.org/presentationml/2006/main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49IjE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BARwAAuAg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AAAAAAQ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NgJAABARwAAsCUAABAAAAAmAAAACAAAAAIAAAAAAAAAMAAAABQAAAAAAAAAAAD//wAAAQAAAP//AAABAA=="/>
              </a:ext>
            </a:extLst>
          </p:cNvSpPr>
          <p:nvPr>
            <p:ph idx="1"/>
          </p:nvPr>
        </p:nvSpPr>
        <p:spPr/>
        <p:txBody>
          <a:bodyPr vert="vert" wrap="square" numCol="1" spcCol="215900" anchor="t">
            <a:prstTxWarp prst="textNoShape">
              <a:avLst/>
            </a:prstTxWarp>
          </a:bodyPr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2CE42146-08C1-B1D7-8F5C-FE826F1279AB}" type="datetime1">
              <a:t/>
            </a:fld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E6c3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2CE44F94-DAC1-B1B9-8F5C-2CEC01127979}" type="slidenum">
              <a:t/>
            </a:fld>
          </a:p>
        </p:txBody>
      </p:sp>
    </p:spTree>
  </p:cSld>
  <p:clrMapOvr>
    <a:masterClrMapping/>
  </p:clrMapOvr>
  <p:hf hdr="0" ftr="0"/>
</p:sldLayout>
</file>

<file path=ppt/slideLayouts/slideLayout11.xml><?xml version="1.0" encoding="utf-8"?>
<p:sldLayout xmlns:p="http://schemas.openxmlformats.org/presentationml/2006/main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CAAAAAQ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YDYAALABAABARwAAsCUAABAAAAAmAAAACAAAAIMAAAAAAAAAMAAAABQAAAAAAAAAAAD//wAAAQAAAP//AAABAA=="/>
              </a:ext>
            </a:extLst>
          </p:cNvSpPr>
          <p:nvPr>
            <p:ph type="title"/>
          </p:nvPr>
        </p:nvSpPr>
        <p:spPr>
          <a:xfrm>
            <a:off x="8839200" y="274320"/>
            <a:ext cx="2743200" cy="5852160"/>
          </a:xfrm>
        </p:spPr>
        <p:txBody>
          <a:bodyPr vert="vert" wrap="square" numCol="1" spcCol="215900" anchor="b">
            <a:prstTxWarp prst="textNoShape">
              <a:avLst/>
            </a:prstTxWarp>
          </a:bodyPr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AAAAAAQ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AfNQAAsCUAABAAAAAmAAAACAAAAAMAAAAAAAAAMAAAABQAAAAAAAAAAAD//wAAAQAAAP//AAABAA=="/>
              </a:ext>
            </a:extLst>
          </p:cNvSpPr>
          <p:nvPr>
            <p:ph idx="1"/>
          </p:nvPr>
        </p:nvSpPr>
        <p:spPr>
          <a:xfrm>
            <a:off x="609600" y="274320"/>
            <a:ext cx="8025765" cy="5852160"/>
          </a:xfrm>
        </p:spPr>
        <p:txBody>
          <a:bodyPr vert="vert" wrap="square" numCol="1" spcCol="215900" anchor="t">
            <a:prstTxWarp prst="textNoShape">
              <a:avLst/>
            </a:prstTxWarp>
          </a:bodyPr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2CE401F1-BFC1-B1F7-8F5C-49A24F12791C}" type="datetime1">
              <a:t/>
            </a:fld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2CE468BB-F5C1-B19E-8F5C-03CB26127956}" type="slidenum">
              <a:t/>
            </a:fld>
          </a:p>
        </p:txBody>
      </p:sp>
    </p:spTree>
  </p:cSld>
  <p:clrMapOvr>
    <a:masterClrMapping/>
  </p:clrMapOvr>
  <p:hf hdr="0" ftr="0"/>
</p:sldLayout>
</file>

<file path=ppt/slideLayouts/slideLayout2.xml><?xml version="1.0" encoding="utf-8"?>
<p:sldLayout xmlns:p="http://schemas.openxmlformats.org/presentationml/2006/main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BARwAAuAg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NgJAABARwAAsCUAABAAAAAmAAAACAAAAAAAAAAAAAAAMAAAABQAAAAAAAAAAAD//wAAAQAAAP//AAABAA=="/>
              </a:ext>
            </a:extLst>
          </p:cNvSpPr>
          <p:nvPr>
            <p:ph idx="1"/>
          </p:nvPr>
        </p:nvSpPr>
        <p:spPr/>
        <p:txBody>
          <a:bodyPr/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2CE44EEC-A2C1-B1B8-8F5C-54ED00127901}" type="datetime1">
              <a:t/>
            </a:fld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2CE4121D-53C1-B1E4-8F5C-A5B15C1279F0}" type="slidenum">
              <a:t/>
            </a:fld>
          </a:p>
        </p:txBody>
      </p:sp>
    </p:spTree>
  </p:cSld>
  <p:clrMapOvr>
    <a:masterClrMapping/>
  </p:clrMapOvr>
  <p:hf hdr="0" ftr="0"/>
</p:sldLayout>
</file>

<file path=ppt/slideLayouts/slideLayout3.xml><?xml version="1.0" encoding="utf-8"?>
<p:sldLayout xmlns:p="http://schemas.openxmlformats.org/presentationml/2006/main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7QUAABwbAACtRQAAfSMAABAAAAAmAAAACAAAAIGAAAAAAAAAMAAAABQAAAAAAAAAAAD//wAAAQAAAP//AAABAA=="/>
              </a:ext>
            </a:extLst>
          </p:cNvSpPr>
          <p:nvPr>
            <p:ph type="title"/>
          </p:nvPr>
        </p:nvSpPr>
        <p:spPr>
          <a:xfrm>
            <a:off x="963295" y="4406900"/>
            <a:ext cx="10363200" cy="1362075"/>
          </a:xfrm>
        </p:spPr>
        <p:txBody>
          <a:bodyPr vert="horz" wrap="square" numCol="1" spcCol="215900" anchor="t">
            <a:prstTxWarp prst="textNoShape">
              <a:avLst/>
            </a:prstTxWarp>
          </a:bodyPr>
          <a:lstStyle>
            <a:lvl1pPr algn="l">
              <a:defRPr sz="4000" b="1" cap="all"/>
            </a:lvl1pPr>
          </a:lstStyle>
          <a:p>
            <a:pPr>
              <a:defRPr cap="all"/>
            </a:pPr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7QUAAOERAACtRQAAHBsAABAAAAAmAAAACAAAAIGAAAAAAAAAMAAAABQAAAAAAAAAAAD//wAAAQAAAP//AAABAA=="/>
              </a:ext>
            </a:extLst>
          </p:cNvSpPr>
          <p:nvPr>
            <p:ph idx="1"/>
          </p:nvPr>
        </p:nvSpPr>
        <p:spPr>
          <a:xfrm>
            <a:off x="963295" y="2906395"/>
            <a:ext cx="10363200" cy="1500505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/>
            <a:r>
              <a:t>Click to edit Master text styles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2CE460ED-A3C1-B196-8F5C-55C32E127900}" type="datetime1">
              <a:t/>
            </a:fld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2CE4221B-55C1-B1D4-8F5C-A3816C1279F6}" type="slidenum">
              <a:t/>
            </a:fld>
          </a:p>
        </p:txBody>
      </p:sp>
    </p:spTree>
  </p:cSld>
  <p:clrMapOvr>
    <a:masterClrMapping/>
  </p:clrMapOvr>
  <p:hf hdr="0" ftr="0"/>
</p:sldLayout>
</file>

<file path=ppt/slideLayouts/slideLayout4.xml><?xml version="1.0" encoding="utf-8"?>
<p:sldLayout xmlns:p="http://schemas.openxmlformats.org/presentationml/2006/main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woColTx">
  <p:cSld name="Titl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BARwAAuAg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NgJAADhJAAAsCUAABAAAAAmAAAACAAAAAGAAAAAAAAAMAAAABQAAAAAAAAAAAD//wAAAQAAAP//AAABAA=="/>
              </a:ext>
            </a:extLst>
          </p:cNvSpPr>
          <p:nvPr>
            <p:ph idx="1"/>
          </p:nvPr>
        </p:nvSpPr>
        <p:spPr>
          <a:xfrm>
            <a:off x="609600" y="1600200"/>
            <a:ext cx="5385435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yYAANgJAABARwAAsCUAABAAAAAmAAAACAAAAAGAAAAAAAAAMAAAABQAAAAAAAAAAAD//wAAAQAAAP//AAABAA=="/>
              </a:ext>
            </a:extLst>
          </p:cNvSpPr>
          <p:nvPr>
            <p:ph idx="2"/>
          </p:nvPr>
        </p:nvSpPr>
        <p:spPr>
          <a:xfrm>
            <a:off x="6196965" y="1600200"/>
            <a:ext cx="5385435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2CE45095-DBC1-B1A6-8F5C-2DF31E127978}" type="datetime1">
              <a:t/>
            </a:fld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2CE47EF4-BAC1-B188-8F5C-4CDD30127919}" type="slidenum">
              <a:t/>
            </a:fld>
          </a:p>
        </p:txBody>
      </p:sp>
    </p:spTree>
  </p:cSld>
  <p:clrMapOvr>
    <a:masterClrMapping/>
  </p:clrMapOvr>
  <p:hf hdr="0" ftr="0"/>
</p:sldLayout>
</file>

<file path=ppt/slideLayouts/slideLayout5.xml><?xml version="1.0" encoding="utf-8"?>
<p:sldLayout xmlns:p="http://schemas.openxmlformats.org/presentationml/2006/main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BARwAAuAg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3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HEJAADjJAAAYQ0AABAAAAAmAAAACAAAAIGAAAAAAAAAMAAAABQAAAAAAAAAAAD//wAAAQAAAP//AAABAA=="/>
              </a:ext>
            </a:extLst>
          </p:cNvSpPr>
          <p:nvPr>
            <p:ph idx="1"/>
          </p:nvPr>
        </p:nvSpPr>
        <p:spPr>
          <a:xfrm>
            <a:off x="609600" y="1534795"/>
            <a:ext cx="5386705" cy="64008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/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GENAADjJAAAsCUAABAAAAAmAAAACAAAAAGAAAAAAAAAMAAAABQAAAAAAAAAAAD//wAAAQAAAP//AAABAA=="/>
              </a:ext>
            </a:extLst>
          </p:cNvSpPr>
          <p:nvPr>
            <p:ph idx="2"/>
          </p:nvPr>
        </p:nvSpPr>
        <p:spPr>
          <a:xfrm>
            <a:off x="609600" y="2174875"/>
            <a:ext cx="5386705" cy="395160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SlideText2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SYAAHEJAABARwAAYQ0AABAAAAAmAAAACAAAAIGAAAAAAAAAMAAAABQAAAAAAAAAAAD//wAAAQAAAP//AAABAA=="/>
              </a:ext>
            </a:extLst>
          </p:cNvSpPr>
          <p:nvPr>
            <p:ph idx="3"/>
          </p:nvPr>
        </p:nvSpPr>
        <p:spPr>
          <a:xfrm>
            <a:off x="6195695" y="1534795"/>
            <a:ext cx="5386705" cy="64008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/>
            <a:r>
              <a:t>Click to edit Master text styles</a:t>
            </a:r>
          </a:p>
        </p:txBody>
      </p:sp>
      <p:sp>
        <p:nvSpPr>
          <p:cNvPr id="6" name="SlideText4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SYAAGENAABARwAAsCUAABAAAAAmAAAACAAAAAGAAAAAAAAAMAAAABQAAAAAAAAAAAD//wAAAQAAAP//AAABAA=="/>
              </a:ext>
            </a:extLst>
          </p:cNvSpPr>
          <p:nvPr>
            <p:ph idx="4"/>
          </p:nvPr>
        </p:nvSpPr>
        <p:spPr>
          <a:xfrm>
            <a:off x="6195695" y="2174875"/>
            <a:ext cx="5386705" cy="395160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7" name="DateTimeArea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2CE435B0-FEC1-B1C3-8F5C-08967B12795D}" type="datetime1">
              <a:t/>
            </a:fld>
          </a:p>
        </p:txBody>
      </p:sp>
      <p:sp>
        <p:nvSpPr>
          <p:cNvPr id="8" name="FooterArea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</a:p>
        </p:txBody>
      </p:sp>
      <p:sp>
        <p:nvSpPr>
          <p:cNvPr id="9" name="SlideNumberArea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2CE40413-5DC1-B1F2-8F5C-ABA74A1279FE}" type="slidenum">
              <a:t/>
            </a:fld>
          </a:p>
        </p:txBody>
      </p:sp>
    </p:spTree>
  </p:cSld>
  <p:clrMapOvr>
    <a:masterClrMapping/>
  </p:clrMapOvr>
  <p:hf hdr="0" ftr="0"/>
</p:sldLayout>
</file>

<file path=ppt/slideLayouts/slideLayout6.xml><?xml version="1.0" encoding="utf-8"?>
<p:sldLayout xmlns:p="http://schemas.openxmlformats.org/presentationml/2006/main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BARwAAuAg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" name="DateTimeArea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2CE45D7B-35C1-B1AB-8F5C-C3FE13127996}" type="datetime1">
              <a:t/>
            </a:fld>
          </a:p>
        </p:txBody>
      </p:sp>
      <p:sp>
        <p:nvSpPr>
          <p:cNvPr id="4" name="FooterArea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</a:p>
        </p:txBody>
      </p:sp>
      <p:sp>
        <p:nvSpPr>
          <p:cNvPr id="5" name="SlideNumberArea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2CE40AB4-FAC1-B1FC-8F5C-0CA944127959}" type="slidenum">
              <a:t/>
            </a:fld>
          </a:p>
        </p:txBody>
      </p:sp>
    </p:spTree>
  </p:cSld>
  <p:clrMapOvr>
    <a:masterClrMapping/>
  </p:clrMapOvr>
  <p:hf hdr="0" ftr="0"/>
</p:sldLayout>
</file>

<file path=ppt/slideLayouts/slideLayout7.xml><?xml version="1.0" encoding="utf-8"?>
<p:sldLayout xmlns:p="http://schemas.openxmlformats.org/presentationml/2006/main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TimeArea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2CE461AB-E5C1-B197-8F5C-13C22F127946}" type="datetime1">
              <a:t/>
            </a:fld>
          </a:p>
        </p:txBody>
      </p:sp>
      <p:sp>
        <p:nvSpPr>
          <p:cNvPr id="3" name="FooterArea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</a:p>
        </p:txBody>
      </p:sp>
      <p:sp>
        <p:nvSpPr>
          <p:cNvPr id="4" name="SlideNumberArea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2CE46515-5BC1-B193-8F5C-ADC62B1279F8}" type="slidenum">
              <a:t/>
            </a:fld>
          </a:p>
        </p:txBody>
      </p:sp>
    </p:spTree>
  </p:cSld>
  <p:clrMapOvr>
    <a:masterClrMapping/>
  </p:clrMapOvr>
  <p:hf hdr="0" ftr="0"/>
</p:sldLayout>
</file>

<file path=ppt/slideLayouts/slideLayout8.xml><?xml version="1.0" encoding="utf-8"?>
<p:sldLayout xmlns:p="http://schemas.openxmlformats.org/presentationml/2006/main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K4BAABtHAAA1AgAABAAAAAmAAAACAAAAIGAAAAAAAAAMAAAABQAAAAAAAAAAAD//wAAAQAAAP//AAABAA=="/>
              </a:ext>
            </a:extLst>
          </p:cNvSpPr>
          <p:nvPr>
            <p:ph type="title"/>
          </p:nvPr>
        </p:nvSpPr>
        <p:spPr>
          <a:xfrm>
            <a:off x="609600" y="273050"/>
            <a:ext cx="4011295" cy="116205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algn="l">
              <a:defRPr sz="2000" b="1"/>
            </a:lvl1pPr>
          </a:lstStyle>
          <a:p>
            <a:pPr/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x0AAK4BAABARwAAsCUAABAAAAAmAAAACAAAAAGAAAAAAAAAMAAAABQAAAAAAAAAAAD//wAAAQAAAP//AAABAA=="/>
              </a:ext>
            </a:extLst>
          </p:cNvSpPr>
          <p:nvPr>
            <p:ph idx="1"/>
          </p:nvPr>
        </p:nvSpPr>
        <p:spPr>
          <a:xfrm>
            <a:off x="4766945" y="273050"/>
            <a:ext cx="6815455" cy="585343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NQIAABtHAAAsCUAABAAAAAmAAAACAAAAAGAAAAAAAAAMAAAABQAAAAAAAAAAAD//wAAAQAAAP//AAABAA=="/>
              </a:ext>
            </a:extLst>
          </p:cNvSpPr>
          <p:nvPr>
            <p:ph idx="2"/>
          </p:nvPr>
        </p:nvSpPr>
        <p:spPr>
          <a:xfrm>
            <a:off x="609600" y="1435100"/>
            <a:ext cx="4011295" cy="46913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/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2CE4509B-D5C1-B1A6-8F5C-23F31E127976}" type="datetime1">
              <a:t/>
            </a:fld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NwY0I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2CE45A7D-33C1-B1AC-8F5C-C5F914127990}" type="slidenum">
              <a:t/>
            </a:fld>
          </a:p>
        </p:txBody>
      </p:sp>
    </p:spTree>
  </p:cSld>
  <p:clrMapOvr>
    <a:masterClrMapping/>
  </p:clrMapOvr>
  <p:hf hdr="0" ftr="0"/>
</p:sldLayout>
</file>

<file path=ppt/slideLayouts/slideLayout9.xml><?xml version="1.0" encoding="utf-8"?>
<p:sldLayout xmlns:p="http://schemas.openxmlformats.org/presentationml/2006/main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sw4AAIgdAACzOwAABCEAABAAAAAmAAAACAAAAIGAAAAAAAAAMAAAABQAAAAAAAAAAAD//wAAAQAAAP//AAABAA=="/>
              </a:ext>
            </a:extLst>
          </p:cNvSpPr>
          <p:nvPr>
            <p:ph type="title"/>
          </p:nvPr>
        </p:nvSpPr>
        <p:spPr>
          <a:xfrm>
            <a:off x="2389505" y="4800600"/>
            <a:ext cx="7315200" cy="56642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algn="l">
              <a:defRPr sz="2000" b="1"/>
            </a:lvl1pPr>
          </a:lstStyle>
          <a:p>
            <a:pPr/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sw4AAMYDAACzOwAAFh0AABAAAAAmAAAACAAAAAGAAAAAAAAAMAAAABQAAAAAAAAAAAD//wAAAQAAAP//AAABAA=="/>
              </a:ext>
            </a:extLst>
          </p:cNvSpPr>
          <p:nvPr>
            <p:ph idx="1"/>
          </p:nvPr>
        </p:nvSpPr>
        <p:spPr>
          <a:xfrm>
            <a:off x="2389505" y="613410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/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sw4AAAQhAACzOwAA+CUAABAAAAAmAAAACAAAAAGAAAAAAAAAMAAAABQAAAAAAAAAAAD//wAAAQAAAP//AAABAA=="/>
              </a:ext>
            </a:extLst>
          </p:cNvSpPr>
          <p:nvPr>
            <p:ph idx="2"/>
          </p:nvPr>
        </p:nvSpPr>
        <p:spPr>
          <a:xfrm>
            <a:off x="2389505" y="5367020"/>
            <a:ext cx="7315200" cy="8051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/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MAAAABQAAAAAAAAAAAD//wAAAQAAAP//AAABAA==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/>
            <a:fld id="{2CE44CFA-B4C1-B1BA-8F5C-42EF02127917}" type="datetime1">
              <a:t/>
            </a:fld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MAAAABQAAAAAAAAAAAD//wAAAQAAAP//AAABAA=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/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2CE46B75-3BC1-B19D-8F5C-CDC825127998}" type="slidenum">
              <a:t/>
            </a:fld>
          </a:p>
        </p:txBody>
      </p:sp>
    </p:spTree>
  </p:cSld>
  <p:clrMapOvr>
    <a:masterClrMapping/>
  </p:clrMapOvr>
  <p:hf hdr="0" ftr="0"/>
</p:sldLayout>
</file>

<file path=ppt/slideMasters/_rels/slideMaster1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p="http://schemas.openxmlformats.org/presentationml/2006/main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cSld name="Default desig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sAf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BARwAAuAgAABAAAAAmAAAACAAAAP//////////MAAAABQAAAAAAAAAAAD//wAAAQAAAP//AAABAA=="/>
              </a:ext>
            </a:extLst>
          </p:cNvSpPr>
          <p:nvPr>
            <p:ph type="title"/>
          </p:nvPr>
        </p:nvSpPr>
        <p:spPr>
          <a:xfrm>
            <a:off x="609600" y="274320"/>
            <a:ext cx="109728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/>
          <a:p>
            <a:pPr/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sAf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NgJAABARwAAsCUAABAAAAAmAAAACAAAAP//////////MAAAABQAAAAAAAAAAAD//wAAAQAAAP//AAABAA=="/>
              </a:ext>
            </a:extLst>
          </p:cNvSpPr>
          <p:nvPr>
            <p:ph type="body" idx="1"/>
          </p:nvPr>
        </p:nvSpPr>
        <p:spPr>
          <a:xfrm>
            <a:off x="609600" y="1600200"/>
            <a:ext cx="10972800" cy="45262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sAf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P//////////MAAAABQAAAAAAAAAAAD//wAAAQAAAP//AAABAA=="/>
              </a:ext>
            </a:extLst>
          </p:cNvSpPr>
          <p:nvPr>
            <p:ph type="dt" sz="quarter" idx="2"/>
          </p:nvPr>
        </p:nvSpPr>
        <p:spPr>
          <a:xfrm>
            <a:off x="609600" y="6356985"/>
            <a:ext cx="2844165" cy="3644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/>
            <a:fld id="{2CE465D2-9CC1-B193-8F5C-6AC62B12793F}" type="datetime1">
              <a:t/>
            </a:fld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P//////////MAAAABQAAAAAAAAAAAD//wAAAQAAAP//AAABAA=="/>
              </a:ext>
            </a:extLst>
          </p:cNvSpPr>
          <p:nvPr>
            <p:ph type="ftr" sz="quarter" idx="3"/>
          </p:nvPr>
        </p:nvSpPr>
        <p:spPr>
          <a:xfrm>
            <a:off x="4166235" y="6356985"/>
            <a:ext cx="3859530" cy="3644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/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P////8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P//////////MAAAABQAAAAAAAAAAAD//wAAAQAAAP//AAABAA=="/>
              </a:ext>
            </a:extLst>
          </p:cNvSpPr>
          <p:nvPr>
            <p:ph type="sldNum" sz="quarter" idx="4"/>
          </p:nvPr>
        </p:nvSpPr>
        <p:spPr>
          <a:xfrm>
            <a:off x="8738235" y="6356985"/>
            <a:ext cx="2844165" cy="3644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/>
            <a:fld id="{2CE41F8D-C3C1-B1E9-8F5C-35BC51127960}" type="slidenum">
              <a:t/>
            </a:fld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marR="0" indent="0" algn="ctr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4400" b="0" i="0" u="none" strike="noStrike" kern="1" spc="0" baseline="0">
          <a:solidFill>
            <a:schemeClr val="tx2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1pPr>
      <a:lvl2pPr marL="457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2pPr>
      <a:lvl3pPr marL="914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3pPr>
      <a:lvl4pPr marL="1371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4pPr>
      <a:lvl5pPr marL="18288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5pPr>
      <a:lvl6pPr marL="22860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6pPr>
      <a:lvl7pPr marL="2743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7pPr>
      <a:lvl8pPr marL="3200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8pPr>
      <a:lvl9pPr marL="3657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9pPr>
    </p:titleStyle>
    <p:bodyStyle>
      <a:lvl1pPr marL="342900" marR="0" indent="-3429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32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1pPr>
      <a:lvl2pPr marL="742950" marR="0" indent="-28575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sz="2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2pPr>
      <a:lvl3pPr marL="11430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4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3pPr>
      <a:lvl4pPr marL="16002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sz="20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4pPr>
      <a:lvl5pPr marL="20574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»"/>
        <a:tabLst/>
        <a:defRPr sz="20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5pPr>
      <a:lvl6pPr marL="25146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6pPr>
      <a:lvl7pPr marL="29718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7pPr>
      <a:lvl8pPr marL="34290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8pPr>
      <a:lvl9pPr marL="38862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9pPr>
    </p:bodyStyle>
    <p:otherStyle>
      <a:lvl1pPr marL="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1pPr>
      <a:lvl2pPr marL="457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2pPr>
      <a:lvl3pPr marL="914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3pPr>
      <a:lvl4pPr marL="1371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4pPr>
      <a:lvl5pPr marL="18288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5pPr>
      <a:lvl6pPr marL="22860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6pPr>
      <a:lvl7pPr marL="2743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7pPr>
      <a:lvl8pPr marL="3200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8pPr>
      <a:lvl9pPr marL="3657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SimSun" pitchFamily="0" charset="0"/>
          <a:cs typeface="Times New Roman" pitchFamily="1" charset="0"/>
        </a:defRPr>
      </a:lvl9pPr>
    </p:otherStyle>
  </p:txStyles>
</p:sldMaster>
</file>

<file path=ppt/slides/_rels/slide1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9.jpeg"/></Relationships>
</file>

<file path=ppt/slides/_rels/slide11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0.jpeg"/></Relationships>
</file>

<file path=ppt/slides/_rels/slide12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3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1.jpeg"/></Relationships>
</file>

<file path=ppt/slides/_rels/slide14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2.jpeg"/></Relationships>
</file>

<file path=ppt/slides/_rels/slide15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3.jpeg"/></Relationships>
</file>

<file path=ppt/slides/_rels/slide16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4.jpeg"/></Relationships>
</file>

<file path=ppt/slides/_rels/slide17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8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5.jpeg"/></Relationships>
</file>

<file path=ppt/slides/_rels/slide2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3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4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3.jpeg"/></Relationships>
</file>

<file path=ppt/slides/_rels/slide5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4.jpeg"/></Relationships>
</file>

<file path=ppt/slides/_rels/slide6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5.jpeg"/></Relationships>
</file>

<file path=ppt/slides/_rels/slide7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6.jpeg"/></Relationships>
</file>

<file path=ppt/slides/_rels/slide8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7.jpeg"/></Relationships>
</file>

<file path=ppt/slides/_rels/slide9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8.jpeg"/></Relationships>
</file>

<file path=ppt/slides/slide1.xml><?xml version="1.0" encoding="utf-8"?>
<p:sld xmlns:p="http://schemas.openxmlformats.org/presentationml/2006/main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9_EoGhX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8HgAA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Ib8//8AAAAABEsAACQs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565150" y="0"/>
            <a:ext cx="12759690" cy="71755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SlideTitle1"/>
          <p:cNvSpPr>
            <a:spLocks noGrp="1" noChangeArrowheads="1"/>
            <a:extLst>
              <a:ext uri="smNativeData">
                <pr:smNativeData xmlns:pr="smNativeData" xmlns="smNativeData" val="SMDATA_17_EoGhX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B0YW4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UAABoNAABgRQAAJhYAABAAAAAmAAAACAAAAAAAAAAAAAAAMAAAABQAAAAAAAAAAAD//wAAAQAAAP//AAABAA=="/>
              </a:ext>
            </a:extLst>
          </p:cNvSpPr>
          <p:nvPr>
            <p:ph type="ctrTitle"/>
          </p:nvPr>
        </p:nvSpPr>
        <p:spPr/>
        <p:txBody>
          <a:bodyPr/>
          <a:lstStyle/>
          <a:p>
            <a:pPr>
              <a:defRPr sz="6000">
                <a:solidFill>
                  <a:srgbClr val="FFFF00"/>
                </a:solidFill>
                <a:latin typeface="Americana BT" pitchFamily="1" charset="0"/>
                <a:ea typeface="Americana BT" pitchFamily="1" charset="0"/>
                <a:cs typeface="Americana BT" pitchFamily="1" charset="0"/>
              </a:defRPr>
            </a:pPr>
            <a:r>
              <a:t>Central Texas Iris Society</a:t>
            </a:r>
          </a:p>
          <a:p>
            <a:pPr>
              <a:defRPr sz="5200">
                <a:solidFill>
                  <a:srgbClr val="FFFF00"/>
                </a:solidFill>
                <a:latin typeface="Americana BT" pitchFamily="1" charset="0"/>
                <a:ea typeface="Americana BT" pitchFamily="1" charset="0"/>
                <a:cs typeface="Americana BT" pitchFamily="1" charset="0"/>
              </a:defRPr>
            </a:pPr>
            <a:r>
              <a:t>Virtual Iris Show</a:t>
            </a:r>
          </a:p>
          <a:p>
            <a:pPr>
              <a:defRPr sz="5200">
                <a:solidFill>
                  <a:srgbClr val="FFFF00"/>
                </a:solidFill>
                <a:latin typeface="Americana BT" pitchFamily="1" charset="0"/>
                <a:ea typeface="Americana BT" pitchFamily="1" charset="0"/>
                <a:cs typeface="Americana BT" pitchFamily="1" charset="0"/>
              </a:defRPr>
            </a:pPr>
          </a:p>
          <a:p>
            <a:pPr>
              <a:defRPr sz="4800">
                <a:solidFill>
                  <a:srgbClr val="FFFF00"/>
                </a:solidFill>
                <a:latin typeface="Americana BT" pitchFamily="1" charset="0"/>
                <a:ea typeface="Americana BT" pitchFamily="1" charset="0"/>
                <a:cs typeface="Americana BT" pitchFamily="1" charset="0"/>
              </a:defRPr>
            </a:pPr>
            <a:r>
              <a:t>Saturday, April 18, 2020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p="http://schemas.openxmlformats.org/presentationml/2006/main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9_EoGhX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jZURv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Kz+//+g////CEsAAJAq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215900" y="-60960"/>
            <a:ext cx="12412980" cy="697992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1"/>
          <p:cNvSpPr txBox="1">
            <a:extLst>
              <a:ext uri="smNativeData">
                <pr:smNativeData xmlns:pr="smNativeData" xmlns="smNativeData" val="SMDATA_17_EoGhXh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DoEAAD/fwAA/38AAAAAAAAJAAAABAAAAP////8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BAAAAAAnAAAESwAAkDwAABAgAAAmAAAACAAAAP//////////MAAAABQAAAAAAAAAAAD//wAAAQAAAP//AAABAA=="/>
              </a:ext>
            </a:extLst>
          </p:cNvSpPr>
          <p:nvPr/>
        </p:nvSpPr>
        <p:spPr>
          <a:xfrm>
            <a:off x="2540" y="6339840"/>
            <a:ext cx="12192000" cy="3505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‘Spittin Cotton’ (Burseen, 2009) - Karen Woods</a:t>
            </a: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s</a:t>
            </a:r>
          </a:p>
        </p:txBody>
      </p:sp>
      <p:pic>
        <p:nvPicPr>
          <p:cNvPr id="4" name="Picture3"/>
          <p:cNvPicPr>
            <a:picLocks noChangeAspect="1"/>
            <a:extLst>
              <a:ext uri="smNativeData">
                <pr:smNativeData xmlns:pr="smNativeData" xmlns="smNativeData" val="SMDATA_19_EoGhX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QHwAA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OkKAACg////F0AAAAEnAAAA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773555" y="-60960"/>
            <a:ext cx="8644890" cy="640143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p="http://schemas.openxmlformats.org/presentationml/2006/main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9_EoGhX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YAFkA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I7////h////AksAAE8q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72390" y="-19685"/>
            <a:ext cx="12265660" cy="68973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1"/>
          <p:cNvSpPr txBox="1">
            <a:extLst>
              <a:ext uri="smNativeData">
                <pr:smNativeData xmlns:pr="smNativeData" xmlns="smNativeData" val="SMDATA_17_EoGhXh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DoEAAD/fwAA/38AAAAAAAAJAAAABAAAAHBp5G4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BAAAAAAnAAAESwAAMD8AABAgAAAmAAAACAAAAP//////////MAAAABQAAAAAAAAAAAD//wAAAQAAAP//AAABAA=="/>
              </a:ext>
            </a:extLst>
          </p:cNvSpPr>
          <p:nvPr/>
        </p:nvSpPr>
        <p:spPr>
          <a:xfrm>
            <a:off x="2540" y="6339840"/>
            <a:ext cx="12192000" cy="39319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‘Tomball’ (Burseen, 2011) - Karen Woods</a:t>
            </a: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s</a:t>
            </a:r>
          </a:p>
        </p:txBody>
      </p:sp>
      <p:pic>
        <p:nvPicPr>
          <p:cNvPr id="4" name="Picture2"/>
          <p:cNvPicPr>
            <a:picLocks noChangeAspect="1"/>
            <a:extLst>
              <a:ext uri="smNativeData">
                <pr:smNativeData xmlns:pr="smNativeData" xmlns="smNativeData" val="SMDATA_19_EoGhX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YAFkA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JgRAAAAAAAAcTkAAAEn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2860040" y="0"/>
            <a:ext cx="6477635" cy="634047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p="http://schemas.openxmlformats.org/presentationml/2006/main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9_EoGhX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QHwAA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B7////A////BEsAAHAq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143510" y="-40640"/>
            <a:ext cx="12338050" cy="693928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Rectangle1"/>
          <p:cNvSpPr>
            <a:extLst>
              <a:ext uri="smNativeData">
                <pr:smNativeData xmlns:pr="smNativeData" xmlns="smNativeData" val="SMDATA_17_EoGhX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KAbXW4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LgYAADsPAADuRQAARxgAABAAAAAmAAAACAAAAP//////////MAAAABQAAAAAAAAAAAD//wAAAQAAAP//AAABAA=="/>
              </a:ext>
            </a:extLst>
          </p:cNvSpPr>
          <p:nvPr/>
        </p:nvSpPr>
        <p:spPr>
          <a:xfrm>
            <a:off x="1004570" y="2475865"/>
            <a:ext cx="10363200" cy="14706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/>
          <a:lstStyle/>
          <a:p>
            <a:pPr marR="400050" defTabSz="457200">
              <a:lnSpc>
                <a:spcPct val="120000"/>
              </a:lnSpc>
              <a:tabLst>
                <a:tab pos="0" algn="l"/>
                <a:tab pos="2286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 sz="4800" b="1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  <a:latin typeface="Americana BT" pitchFamily="1" charset="0"/>
                <a:ea typeface="Americana BT" pitchFamily="1" charset="0"/>
                <a:cs typeface="Americana BT" pitchFamily="1" charset="0"/>
              </a:defRPr>
            </a:pPr>
            <a:r>
              <a:t>Division I </a:t>
            </a:r>
            <a:r>
              <a:rPr i="1"/>
              <a:t>– </a:t>
            </a:r>
            <a:r>
              <a:t>Horticulture </a:t>
            </a:r>
          </a:p>
          <a:p>
            <a:pPr marR="400050" defTabSz="457200">
              <a:lnSpc>
                <a:spcPct val="120000"/>
              </a:lnSpc>
              <a:tabLst>
                <a:tab pos="0" algn="l"/>
                <a:tab pos="2286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 sz="4800" b="1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  <a:latin typeface="Americana BT" pitchFamily="1" charset="0"/>
                <a:ea typeface="Americana BT" pitchFamily="1" charset="0"/>
                <a:cs typeface="Americana BT" pitchFamily="1" charset="0"/>
              </a:defRPr>
            </a:pPr>
            <a:r>
              <a:t>    Secton D</a:t>
            </a:r>
            <a:r>
              <a:rPr b="0"/>
              <a:t> </a:t>
            </a:r>
            <a:r>
              <a:t>– Historic TB</a:t>
            </a:r>
            <a:r>
              <a:rPr b="0"/>
              <a:t>           </a:t>
            </a:r>
            <a:endParaRPr b="0"/>
          </a:p>
          <a:p>
            <a:pPr marR="400050" defTabSz="457200">
              <a:lnSpc>
                <a:spcPct val="120000"/>
              </a:lnSpc>
              <a:tabLst>
                <a:tab pos="0" algn="l"/>
                <a:tab pos="2286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 sz="4800" b="1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  <a:latin typeface="Americana BT" pitchFamily="1" charset="0"/>
                <a:ea typeface="Americana BT" pitchFamily="1" charset="0"/>
                <a:cs typeface="Americana BT" pitchFamily="1" charset="0"/>
              </a:defRPr>
            </a:pPr>
            <a:r>
              <a:rPr b="0"/>
              <a:t>        (</a:t>
            </a:r>
            <a:r>
              <a:rPr b="0" i="1"/>
              <a:t>introduced before 1991</a:t>
            </a:r>
            <a:r>
              <a:rPr b="0"/>
              <a:t>)</a:t>
            </a:r>
            <a:endParaRPr b="0">
              <a:solidFill>
                <a:srgbClr val="000000"/>
              </a:solidFill>
            </a:endParaRPr>
          </a:p>
          <a:p>
            <a:pPr marR="400050" defTabSz="457200">
              <a:lnSpc>
                <a:spcPct val="120000"/>
              </a:lnSpc>
              <a:tabLst>
                <a:tab pos="0" algn="l"/>
                <a:tab pos="2286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 sz="1600" b="1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  <a:latin typeface="Times New Roman Baltic" pitchFamily="1" charset="-70"/>
                <a:ea typeface="Times New Roman Baltic" pitchFamily="1" charset="-70"/>
                <a:cs typeface="Times New Roman Baltic" pitchFamily="1" charset="-70"/>
              </a:defRPr>
            </a:pPr>
            <a:r>
              <a:rPr sz="1400" b="0"/>
              <a:t> </a:t>
            </a:r>
            <a:endParaRPr sz="1400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p="http://schemas.openxmlformats.org/presentationml/2006/main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9_EoGhX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YAFkA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B7////B////AksAAG8q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143510" y="-40005"/>
            <a:ext cx="12336780" cy="693801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1"/>
          <p:cNvSpPr txBox="1">
            <a:extLst>
              <a:ext uri="smNativeData">
                <pr:smNativeData xmlns:pr="smNativeData" xmlns="smNativeData" val="SMDATA_17_EoGhXh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DoEAAD/fwAA/38AAAAAAAAJAAAABAAAAID8qG4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BAAAAAAnAAAESwAA0EEAABAgAAAmAAAACAAAAP//////////MAAAABQAAAAAAAAAAAD//wAAAQAAAP//AAABAA=="/>
              </a:ext>
            </a:extLst>
          </p:cNvSpPr>
          <p:nvPr/>
        </p:nvSpPr>
        <p:spPr>
          <a:xfrm>
            <a:off x="2540" y="6339840"/>
            <a:ext cx="12192000" cy="43586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‘Alcazar’ (Vilmorin, 1910) - Karen Woods</a:t>
            </a: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s</a:t>
            </a:r>
          </a:p>
        </p:txBody>
      </p:sp>
      <p:pic>
        <p:nvPicPr>
          <p:cNvPr id="4" name="Picture2"/>
          <p:cNvPicPr>
            <a:picLocks noChangeAspect="1"/>
            <a:extLst>
              <a:ext uri="smNativeData">
                <pr:smNativeData xmlns:pr="smNativeData" xmlns="smNativeData" val="SMDATA_19_EoGhX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YAFkA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BUXAAAAAAAA6zMAAAEn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3752215" y="0"/>
            <a:ext cx="4687570" cy="634047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p="http://schemas.openxmlformats.org/presentationml/2006/main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9_EoGhX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QHwAA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B7///9m////REwAAMoq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143510" y="-97790"/>
            <a:ext cx="12541250" cy="705358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1"/>
          <p:cNvSpPr txBox="1">
            <a:extLst>
              <a:ext uri="smNativeData">
                <pr:smNativeData xmlns:pr="smNativeData" xmlns="smNativeData" val="SMDATA_17_EoGhXh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DoEAAD/fwAA/38AAAAAAAAJAAAABAAAAIBqyW4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BAAAAAAnAAAESwAAcEQAABAgAAAmAAAACAAAAP//////////MAAAABQAAAAAAAAAAAD//wAAAQAAAP//AAABAA=="/>
              </a:ext>
            </a:extLst>
          </p:cNvSpPr>
          <p:nvPr/>
        </p:nvSpPr>
        <p:spPr>
          <a:xfrm>
            <a:off x="2540" y="6339840"/>
            <a:ext cx="12192000" cy="47853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‘Jeri’ (Bertinot, 1984 LA) - Karen Woods</a:t>
            </a: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s</a:t>
            </a:r>
          </a:p>
        </p:txBody>
      </p:sp>
      <p:pic>
        <p:nvPicPr>
          <p:cNvPr id="4" name="Picture2"/>
          <p:cNvPicPr>
            <a:picLocks noChangeAspect="1"/>
            <a:extLst>
              <a:ext uri="smNativeData">
                <pr:smNativeData xmlns:pr="smNativeData" xmlns="smNativeData" val="SMDATA_19_EoGhX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QHwAA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FsMAACN////Tj8AAM4m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2008505" y="-73025"/>
            <a:ext cx="8282305" cy="638111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p="http://schemas.openxmlformats.org/presentationml/2006/main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9_EoGhX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QHwAA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B7////B////AksAAG8q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143510" y="-40005"/>
            <a:ext cx="12336780" cy="693801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1"/>
          <p:cNvSpPr txBox="1">
            <a:extLst>
              <a:ext uri="smNativeData">
                <pr:smNativeData xmlns:pr="smNativeData" xmlns="smNativeData" val="SMDATA_17_EoGhXh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DoEAAD/fwAA/38AAAAAAAAJAAAABAAAAAAAAC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BAAAAAAnAAAESwAA0EEAABAgAAAmAAAACAAAAP//////////MAAAABQAAAAAAAAAAAD//wAAAQAAAP//AAABAA=="/>
              </a:ext>
            </a:extLst>
          </p:cNvSpPr>
          <p:nvPr/>
        </p:nvSpPr>
        <p:spPr>
          <a:xfrm>
            <a:off x="2540" y="6339840"/>
            <a:ext cx="12192000" cy="43586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‘Point Made’ (Innerst, 1987) - Karen Woods</a:t>
            </a: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s</a:t>
            </a:r>
          </a:p>
        </p:txBody>
      </p:sp>
      <p:pic>
        <p:nvPicPr>
          <p:cNvPr id="4" name="Picture2"/>
          <p:cNvPicPr>
            <a:picLocks noChangeAspect="1"/>
            <a:extLst>
              <a:ext uri="smNativeData">
                <pr:smNativeData xmlns:pr="smNativeData" xmlns="smNativeData" val="SMDATA_19_EoGhX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QHwAA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M8RAAAAAAAAMTkAAAEn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2894965" y="0"/>
            <a:ext cx="6402070" cy="634047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p="http://schemas.openxmlformats.org/presentationml/2006/main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9_EoGhX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YAFkA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B7////B////AksAAG8q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143510" y="-40005"/>
            <a:ext cx="12336780" cy="693801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1"/>
          <p:cNvSpPr txBox="1">
            <a:extLst>
              <a:ext uri="smNativeData">
                <pr:smNativeData xmlns:pr="smNativeData" xmlns="smNativeData" val="SMDATA_17_EoGhXh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DoEAAD/fwAA/38AAAAAAAAJAAAABAAAAACr024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BAAAAAAnAAAESwAAcEQAABAgAAAmAAAACAAAAP//////////MAAAABQAAAAAAAAAAAD//wAAAQAAAP//AAABAA=="/>
              </a:ext>
            </a:extLst>
          </p:cNvSpPr>
          <p:nvPr/>
        </p:nvSpPr>
        <p:spPr>
          <a:xfrm>
            <a:off x="2540" y="6339840"/>
            <a:ext cx="12192000" cy="47853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‘Swerti’ (1612 SPEC) - Karen Woods</a:t>
            </a: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s</a:t>
            </a:r>
          </a:p>
        </p:txBody>
      </p:sp>
      <p:pic>
        <p:nvPicPr>
          <p:cNvPr id="4" name="Picture2"/>
          <p:cNvPicPr>
            <a:picLocks noChangeAspect="1"/>
            <a:extLst>
              <a:ext uri="smNativeData">
                <pr:smNativeData xmlns:pr="smNativeData" xmlns="smNativeData" val="SMDATA_19_EoGhX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YAFkA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AEXAAD/////ADQAAAAn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3739515" y="-635"/>
            <a:ext cx="4713605" cy="634047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p="http://schemas.openxmlformats.org/presentationml/2006/main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9_EoGhX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YAFkA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Kz+//+g////CEsAAJAq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215900" y="-60960"/>
            <a:ext cx="12412980" cy="697992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Rectangle1"/>
          <p:cNvSpPr>
            <a:extLst>
              <a:ext uri="smNativeData">
                <pr:smNativeData xmlns:pr="smNativeData" xmlns="smNativeData" val="SMDATA_17_EoGhX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C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4AYAAFkOAACgRgAAZRcAABAAAAAmAAAACAAAAP//////////MAAAABQAAAAAAAAAAAD//wAAAQAAAP//AAABAA=="/>
              </a:ext>
            </a:extLst>
          </p:cNvSpPr>
          <p:nvPr/>
        </p:nvSpPr>
        <p:spPr>
          <a:xfrm>
            <a:off x="1117600" y="2332355"/>
            <a:ext cx="10363200" cy="14706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/>
          <a:lstStyle/>
          <a:p>
            <a:pPr marR="400050" defTabSz="457200">
              <a:lnSpc>
                <a:spcPct val="120000"/>
              </a:lnSpc>
              <a:tabLst>
                <a:tab pos="0" algn="l"/>
                <a:tab pos="2286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 sz="4800" b="1">
                <a:solidFill>
                  <a:srgbClr val="FFFF00"/>
                </a:solidFill>
                <a:uFill>
                  <a:solidFill>
                    <a:srgbClr val="0000FF"/>
                  </a:solidFill>
                </a:uFill>
                <a:latin typeface="Americana BT" pitchFamily="1" charset="0"/>
                <a:ea typeface="Americana BT" pitchFamily="1" charset="0"/>
                <a:cs typeface="Americana BT" pitchFamily="1" charset="0"/>
              </a:defRPr>
            </a:pPr>
            <a:r>
              <a:t>Division I </a:t>
            </a:r>
            <a:r>
              <a:rPr i="1"/>
              <a:t>–  </a:t>
            </a:r>
            <a:r>
              <a:t>Horticulture </a:t>
            </a:r>
          </a:p>
          <a:p>
            <a:pPr marR="400050" defTabSz="457200">
              <a:lnSpc>
                <a:spcPct val="120000"/>
              </a:lnSpc>
              <a:tabLst>
                <a:tab pos="0" algn="l"/>
                <a:tab pos="2286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 sz="1600" b="1">
                <a:solidFill>
                  <a:srgbClr val="FFFF00"/>
                </a:solidFill>
                <a:uFill>
                  <a:solidFill>
                    <a:srgbClr val="0000FF"/>
                  </a:solidFill>
                </a:uFill>
                <a:latin typeface="Times New Roman Baltic" pitchFamily="1" charset="-70"/>
                <a:ea typeface="Times New Roman Baltic" pitchFamily="1" charset="-70"/>
                <a:cs typeface="Times New Roman Baltic" pitchFamily="1" charset="-70"/>
              </a:defRPr>
            </a:pPr>
            <a:r>
              <a:rPr sz="4800">
                <a:latin typeface="Americana BT" pitchFamily="1" charset="0"/>
                <a:ea typeface="Americana BT" pitchFamily="1" charset="0"/>
                <a:cs typeface="Americana BT" pitchFamily="1" charset="0"/>
              </a:rPr>
              <a:t>     Section </a:t>
            </a:r>
            <a:r>
              <a:rPr sz="4800">
                <a:uFill>
                  <a:solidFill>
                    <a:srgbClr val="000000"/>
                  </a:solidFill>
                </a:uFill>
                <a:latin typeface="Americana BT" pitchFamily="1" charset="0"/>
                <a:ea typeface="Americana BT" pitchFamily="1" charset="0"/>
                <a:cs typeface="Americana BT" pitchFamily="1" charset="0"/>
              </a:rPr>
              <a:t>E</a:t>
            </a:r>
            <a:r>
              <a:rPr sz="4800" b="0">
                <a:uFill>
                  <a:solidFill>
                    <a:srgbClr val="000000"/>
                  </a:solidFill>
                </a:uFill>
                <a:latin typeface="Americana BT" pitchFamily="1" charset="0"/>
                <a:ea typeface="Americana BT" pitchFamily="1" charset="0"/>
                <a:cs typeface="Americana BT" pitchFamily="1" charset="0"/>
              </a:rPr>
              <a:t> – </a:t>
            </a:r>
            <a:r>
              <a:rPr sz="4800">
                <a:uFill>
                  <a:solidFill>
                    <a:srgbClr val="000000"/>
                  </a:solidFill>
                </a:uFill>
                <a:latin typeface="Americana BT" pitchFamily="1" charset="0"/>
                <a:ea typeface="Americana BT" pitchFamily="1" charset="0"/>
                <a:cs typeface="Americana BT" pitchFamily="1" charset="0"/>
              </a:rPr>
              <a:t>All Other </a:t>
            </a:r>
            <a:endParaRPr sz="4800">
              <a:uFill>
                <a:solidFill>
                  <a:srgbClr val="000000"/>
                </a:solidFill>
              </a:uFill>
              <a:latin typeface="Americana BT" pitchFamily="1" charset="0"/>
              <a:ea typeface="Americana BT" pitchFamily="1" charset="0"/>
              <a:cs typeface="Americana BT" pitchFamily="1" charset="0"/>
            </a:endParaRPr>
          </a:p>
          <a:p>
            <a:pPr marR="400050" defTabSz="457200">
              <a:lnSpc>
                <a:spcPct val="120000"/>
              </a:lnSpc>
              <a:tabLst>
                <a:tab pos="0" algn="l"/>
                <a:tab pos="2286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 sz="1600" b="1">
                <a:solidFill>
                  <a:srgbClr val="FFFF00"/>
                </a:solidFill>
                <a:uFill>
                  <a:solidFill>
                    <a:srgbClr val="0000FF"/>
                  </a:solidFill>
                </a:uFill>
                <a:latin typeface="Times New Roman Baltic" pitchFamily="1" charset="-70"/>
                <a:ea typeface="Times New Roman Baltic" pitchFamily="1" charset="-70"/>
                <a:cs typeface="Times New Roman Baltic" pitchFamily="1" charset="-70"/>
              </a:defRPr>
            </a:pPr>
            <a:r>
              <a:rPr sz="4800">
                <a:uFill>
                  <a:solidFill>
                    <a:srgbClr val="000000"/>
                  </a:solidFill>
                </a:uFill>
                <a:latin typeface="Americana BT" pitchFamily="1" charset="0"/>
                <a:ea typeface="Americana BT" pitchFamily="1" charset="0"/>
                <a:cs typeface="Americana BT" pitchFamily="1" charset="0"/>
              </a:rPr>
              <a:t>        Bearded</a:t>
            </a:r>
            <a:r>
              <a:rPr sz="4800" b="0">
                <a:uFill>
                  <a:solidFill>
                    <a:srgbClr val="000000"/>
                  </a:solidFill>
                </a:uFill>
                <a:latin typeface="Americana BT" pitchFamily="1" charset="0"/>
                <a:ea typeface="Americana BT" pitchFamily="1" charset="0"/>
                <a:cs typeface="Americana BT" pitchFamily="1" charset="0"/>
              </a:rPr>
              <a:t> (BB) (IB) (MTB) </a:t>
            </a:r>
            <a:endParaRPr sz="4800" b="0">
              <a:uFill>
                <a:solidFill>
                  <a:srgbClr val="000000"/>
                </a:solidFill>
              </a:uFill>
              <a:latin typeface="Americana BT" pitchFamily="1" charset="0"/>
              <a:ea typeface="Americana BT" pitchFamily="1" charset="0"/>
              <a:cs typeface="Americana BT" pitchFamily="1" charset="0"/>
            </a:endParaRPr>
          </a:p>
          <a:p>
            <a:pPr marR="400050" defTabSz="457200">
              <a:lnSpc>
                <a:spcPct val="120000"/>
              </a:lnSpc>
              <a:tabLst>
                <a:tab pos="0" algn="l"/>
                <a:tab pos="2286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 sz="1600" b="1">
                <a:solidFill>
                  <a:srgbClr val="FFFF00"/>
                </a:solidFill>
                <a:uFill>
                  <a:solidFill>
                    <a:srgbClr val="0000FF"/>
                  </a:solidFill>
                </a:uFill>
                <a:latin typeface="Times New Roman Baltic" pitchFamily="1" charset="-70"/>
                <a:ea typeface="Times New Roman Baltic" pitchFamily="1" charset="-70"/>
                <a:cs typeface="Times New Roman Baltic" pitchFamily="1" charset="-70"/>
              </a:defRPr>
            </a:pPr>
            <a:r>
              <a:rPr sz="4800" b="0">
                <a:uFill>
                  <a:solidFill>
                    <a:srgbClr val="000000"/>
                  </a:solidFill>
                </a:uFill>
                <a:latin typeface="Americana BT" pitchFamily="1" charset="0"/>
                <a:ea typeface="Americana BT" pitchFamily="1" charset="0"/>
                <a:cs typeface="Americana BT" pitchFamily="1" charset="0"/>
              </a:rPr>
              <a:t>        (SDB) (MDB) </a:t>
            </a:r>
            <a:endParaRPr sz="1400" b="0"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p="http://schemas.openxmlformats.org/presentationml/2006/main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9_EoGhX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93gF3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B7////B////AksAAG8q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143510" y="-40005"/>
            <a:ext cx="12336780" cy="693801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1"/>
          <p:cNvSpPr txBox="1">
            <a:extLst>
              <a:ext uri="smNativeData">
                <pr:smNativeData xmlns:pr="smNativeData" xmlns="smNativeData" val="SMDATA_17_EoGhXh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DoEAAD/fwAA/38AAAAAAAAJAAAABAAAACA4gG4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BAAAAAAnAAAESwAA0EEAABAgAAAmAAAACAAAAP//////////MAAAABQAAAAAAAAAAAD//wAAAQAAAP//AAABAA=="/>
              </a:ext>
            </a:extLst>
          </p:cNvSpPr>
          <p:nvPr/>
        </p:nvSpPr>
        <p:spPr>
          <a:xfrm>
            <a:off x="2540" y="6339840"/>
            <a:ext cx="12192000" cy="43586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‘Backlit Beauty’ (Tasco, 2010 IB) - Karen Woods</a:t>
            </a: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s</a:t>
            </a:r>
          </a:p>
        </p:txBody>
      </p:sp>
      <p:pic>
        <p:nvPicPr>
          <p:cNvPr id="4" name="Picture2"/>
          <p:cNvPicPr>
            <a:picLocks noChangeAspect="1"/>
            <a:extLst>
              <a:ext uri="smNativeData">
                <pr:smNativeData xmlns:pr="smNativeData" xmlns="smNativeData" val="SMDATA_19_EoGhX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AEMAAD//////z4AAAAn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951355" y="-635"/>
            <a:ext cx="8289290" cy="634047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p="http://schemas.openxmlformats.org/presentationml/2006/main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9_EoGhX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YAFkA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Kr+//+d/v//Qk0AANEq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217170" y="-225425"/>
            <a:ext cx="12776200" cy="718566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SlideTitle1"/>
          <p:cNvSpPr>
            <a:extLst>
              <a:ext uri="smNativeData">
                <pr:smNativeData xmlns:pr="smNativeData" xmlns="smNativeData" val="SMDATA_17_EoGhXh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C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oAUAAD4NAABgRQAAShYAABAAAAAmAAAACAAAAP//////////MAAAABQAAAAAAAAAAAD//wAAAQAAAP//AAABAA=="/>
              </a:ext>
            </a:extLst>
          </p:cNvSpPr>
          <p:nvPr/>
        </p:nvSpPr>
        <p:spPr>
          <a:xfrm>
            <a:off x="914400" y="2152650"/>
            <a:ext cx="10363200" cy="14706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/>
          <a:lstStyle/>
          <a:p>
            <a:pPr marR="400050" defTabSz="457200">
              <a:lnSpc>
                <a:spcPct val="120000"/>
              </a:lnSpc>
              <a:tabLst>
                <a:tab pos="0" algn="l"/>
                <a:tab pos="2286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 sz="4800" b="1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  <a:latin typeface="Americana BT" pitchFamily="1" charset="0"/>
                <a:ea typeface="Americana BT" pitchFamily="1" charset="0"/>
                <a:cs typeface="Americana BT" pitchFamily="1" charset="0"/>
              </a:defRPr>
            </a:pPr>
            <a:r>
              <a:t>Division I </a:t>
            </a:r>
            <a:r>
              <a:rPr i="1"/>
              <a:t>–  </a:t>
            </a:r>
            <a:r>
              <a:t>Horticulture </a:t>
            </a:r>
          </a:p>
          <a:p>
            <a:pPr marR="400050" defTabSz="457200">
              <a:lnSpc>
                <a:spcPct val="120000"/>
              </a:lnSpc>
              <a:tabLst>
                <a:tab pos="0" algn="l"/>
                <a:tab pos="2286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 sz="1600" b="1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  <a:latin typeface="Times New Roman Baltic" pitchFamily="1" charset="-70"/>
                <a:ea typeface="Times New Roman Baltic" pitchFamily="1" charset="-70"/>
                <a:cs typeface="Times New Roman Baltic" pitchFamily="1" charset="-70"/>
              </a:defRPr>
            </a:pPr>
            <a:r>
              <a:rPr sz="4800">
                <a:latin typeface="Americana BT" pitchFamily="1" charset="0"/>
                <a:ea typeface="Americana BT" pitchFamily="1" charset="0"/>
                <a:cs typeface="Americana BT" pitchFamily="1" charset="0"/>
              </a:rPr>
              <a:t>     Section A</a:t>
            </a:r>
            <a:r>
              <a:rPr sz="4800" b="0">
                <a:latin typeface="Americana BT" pitchFamily="1" charset="0"/>
                <a:ea typeface="Americana BT" pitchFamily="1" charset="0"/>
                <a:cs typeface="Americana BT" pitchFamily="1" charset="0"/>
              </a:rPr>
              <a:t>	</a:t>
            </a:r>
            <a:r>
              <a:rPr sz="4800">
                <a:latin typeface="Americana BT" pitchFamily="1" charset="0"/>
                <a:ea typeface="Americana BT" pitchFamily="1" charset="0"/>
                <a:cs typeface="Americana BT" pitchFamily="1" charset="0"/>
              </a:rPr>
              <a:t>– Tall Bearded</a:t>
            </a:r>
            <a:r>
              <a:rPr sz="1400"/>
              <a:t> </a:t>
            </a:r>
            <a:r>
              <a:rPr sz="1400" b="0"/>
              <a:t> </a:t>
            </a:r>
            <a:endParaRPr sz="1400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p="http://schemas.openxmlformats.org/presentationml/2006/main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9_EoGhX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YAFkA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B7////A////BEsAAHAq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143510" y="-40640"/>
            <a:ext cx="12338050" cy="693928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1"/>
          <p:cNvSpPr txBox="1">
            <a:extLst>
              <a:ext uri="smNativeData">
                <pr:smNativeData xmlns:pr="smNativeData" xmlns="smNativeData" val="SMDATA_17_EoGhXh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DoEAAD/fwAA/38AAAAAAAAJAAAABAAAAAAAAC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BAAAAAAnAAAESwAAMCoAABAgAAAmAAAACAAAAP//////////MAAAABQAAAAAAAAAAAD//wAAAQAAAP//AAABAA=="/>
              </a:ext>
            </a:extLst>
          </p:cNvSpPr>
          <p:nvPr/>
        </p:nvSpPr>
        <p:spPr>
          <a:xfrm>
            <a:off x="2540" y="6339840"/>
            <a:ext cx="12192000" cy="5181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‘Arctic Express’ (Gatty, 1996) - Karen Woods</a:t>
            </a:r>
          </a:p>
        </p:txBody>
      </p:sp>
      <p:pic>
        <p:nvPicPr>
          <p:cNvPr id="4" name="Picture3"/>
          <p:cNvPicPr>
            <a:picLocks noChangeAspect="1"/>
            <a:extLst>
              <a:ext uri="smNativeData">
                <pr:smNativeData xmlns:pr="smNativeData" xmlns="smNativeData" val="SMDATA_19_EoGhX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QHwAA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KgRAAAAAAAAcTgAAPcl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2870200" y="0"/>
            <a:ext cx="6304915" cy="617156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p="http://schemas.openxmlformats.org/presentationml/2006/main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9_EoGhX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YAFkA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B7////A////BEsAAHAq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143510" y="-40640"/>
            <a:ext cx="12338050" cy="693928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1"/>
          <p:cNvSpPr txBox="1">
            <a:extLst>
              <a:ext uri="smNativeData">
                <pr:smNativeData xmlns:pr="smNativeData" xmlns="smNativeData" val="SMDATA_17_EoGhXh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DoEAAD/fwAA/38AAAAAAAAJAAAABAAAAAAAAC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BAAAAAAnAAAESwAAMCoAABAgAAAmAAAACAAAAP//////////MAAAABQAAAAAAAAAAAD//wAAAQAAAP//AAABAA=="/>
              </a:ext>
            </a:extLst>
          </p:cNvSpPr>
          <p:nvPr/>
        </p:nvSpPr>
        <p:spPr>
          <a:xfrm>
            <a:off x="2540" y="6339840"/>
            <a:ext cx="12192000" cy="5181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‘Dracula's Kiss’ (Schreiner, 2009) - Karen Woods</a:t>
            </a:r>
          </a:p>
        </p:txBody>
      </p:sp>
      <p:pic>
        <p:nvPicPr>
          <p:cNvPr id="4" name="Picture2"/>
          <p:cNvPicPr>
            <a:picLocks noChangeAspect="1"/>
            <a:extLst>
              <a:ext uri="smNativeData">
                <pr:smNativeData xmlns:pr="smNativeData" xmlns="smNativeData" val="SMDATA_19_EoGhX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QHwAA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DEMAAAAAAAAzz4AAAEn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981835" y="0"/>
            <a:ext cx="8228330" cy="634047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p="http://schemas.openxmlformats.org/presentationml/2006/main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9_EoGhX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QHwAA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B7////B////AksAAG8q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143510" y="-40005"/>
            <a:ext cx="12336780" cy="693801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1"/>
          <p:cNvSpPr txBox="1">
            <a:extLst>
              <a:ext uri="smNativeData">
                <pr:smNativeData xmlns:pr="smNativeData" xmlns="smNativeData" val="SMDATA_17_EoGhXh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DoEAAD/fwAA/38AAAAAAAAJAAAABAAAAAAAAC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BAAAAAAnAAAESwAA0CwAABAgAAAmAAAACAAAAP//////////MAAAABQAAAAAAAAAAAD//wAAAQAAAP//AAABAA=="/>
              </a:ext>
            </a:extLst>
          </p:cNvSpPr>
          <p:nvPr/>
        </p:nvSpPr>
        <p:spPr>
          <a:xfrm>
            <a:off x="2540" y="6339840"/>
            <a:ext cx="12192000" cy="9448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‘Gaze’ (Blyth, 2006) - Joan Erwin</a:t>
            </a: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s</a:t>
            </a:r>
          </a:p>
        </p:txBody>
      </p:sp>
      <p:pic>
        <p:nvPicPr>
          <p:cNvPr id="4" name="Picture3"/>
          <p:cNvPicPr>
            <a:picLocks noChangeAspect="1"/>
            <a:extLst>
              <a:ext uri="smNativeData">
                <pr:smNativeData xmlns:pr="smNativeData" xmlns="smNativeData" val="SMDATA_19_EoGhX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QHwAADAAAABAAAAAj2+S1OOMdP820dDhmbdW/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F8UAAAAAAAAojYAAAEn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3311525" y="0"/>
            <a:ext cx="5569585" cy="634047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p="http://schemas.openxmlformats.org/presentationml/2006/main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9_EoGhX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jZURv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B7////B////AksAAG8q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143510" y="-40005"/>
            <a:ext cx="12336780" cy="693801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1"/>
          <p:cNvSpPr txBox="1">
            <a:extLst>
              <a:ext uri="smNativeData">
                <pr:smNativeData xmlns:pr="smNativeData" xmlns="smNativeData" val="SMDATA_17_EoGhXh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DoEAAD/fwAA/38AAAAAAAAJAAAABAAAAAAAAC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BAAAAAAnAAAESwAAcC8AABAgAAAmAAAACAAAAP//////////MAAAABQAAAAAAAAAAAD//wAAAQAAAP//AAABAA=="/>
              </a:ext>
            </a:extLst>
          </p:cNvSpPr>
          <p:nvPr/>
        </p:nvSpPr>
        <p:spPr>
          <a:xfrm>
            <a:off x="2540" y="6339840"/>
            <a:ext cx="12192000" cy="1371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‘Have a Goodun’ (Burseen, 2006) - Joan Erwin</a:t>
            </a: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s</a:t>
            </a:r>
          </a:p>
        </p:txBody>
      </p:sp>
      <p:pic>
        <p:nvPicPr>
          <p:cNvPr id="4" name="Picture2"/>
          <p:cNvPicPr>
            <a:picLocks noChangeAspect="1"/>
            <a:extLst>
              <a:ext uri="smNativeData">
                <pr:smNativeData xmlns:pr="smNativeData" xmlns="smNativeData" val="SMDATA_19_EoGhX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QHwAA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NQTAAD/////LDcAAAAn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3223260" y="-635"/>
            <a:ext cx="5745480" cy="634047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p="http://schemas.openxmlformats.org/presentationml/2006/main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9_EoGhX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YAFkA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Kz+//+h////AksAAI8q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215900" y="-60325"/>
            <a:ext cx="12409170" cy="697865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1"/>
          <p:cNvSpPr txBox="1">
            <a:extLst>
              <a:ext uri="smNativeData">
                <pr:smNativeData xmlns:pr="smNativeData" xmlns="smNativeData" val="SMDATA_17_EoGhXh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DoEAAD/fwAA/38AAAAAAAAJAAAABAAAAAAAAC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BAAAAAAnAAAESwAAEDIAABAgAAAmAAAACAAAAP//////////MAAAABQAAAAAAAAAAAD//wAAAQAAAP//AAABAA=="/>
              </a:ext>
            </a:extLst>
          </p:cNvSpPr>
          <p:nvPr/>
        </p:nvSpPr>
        <p:spPr>
          <a:xfrm>
            <a:off x="2540" y="6339840"/>
            <a:ext cx="12192000" cy="17983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‘Midnight Cry’ (Van Liere, 2016) - Karen Woods</a:t>
            </a: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s</a:t>
            </a:r>
          </a:p>
        </p:txBody>
      </p:sp>
      <p:pic>
        <p:nvPicPr>
          <p:cNvPr id="4" name="Picture2"/>
          <p:cNvPicPr>
            <a:picLocks noChangeAspect="1"/>
            <a:extLst>
              <a:ext uri="smNativeData">
                <pr:smNativeData xmlns:pr="smNativeData" xmlns="smNativeData" val="SMDATA_19_EoGhX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YAFkA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KgSAAAAAAAAWTgAAAEn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3032760" y="0"/>
            <a:ext cx="6127115" cy="634047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p="http://schemas.openxmlformats.org/presentationml/2006/main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9_EoGhX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jX2Fo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B7////B////AksAAG8q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143510" y="-40005"/>
            <a:ext cx="12336780" cy="693801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1"/>
          <p:cNvSpPr txBox="1">
            <a:extLst>
              <a:ext uri="smNativeData">
                <pr:smNativeData xmlns:pr="smNativeData" xmlns="smNativeData" val="SMDATA_17_EoGhXh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DoEAAD/fwAA/38AAAAAAAAJAAAABAAAABC2924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BAAAAAAnAAAESwAAUDcAABAgAAAmAAAACAAAAP//////////MAAAABQAAAAAAAAAAAD//wAAAQAAAP//AAABAA=="/>
              </a:ext>
            </a:extLst>
          </p:cNvSpPr>
          <p:nvPr/>
        </p:nvSpPr>
        <p:spPr>
          <a:xfrm>
            <a:off x="2540" y="6339840"/>
            <a:ext cx="12192000" cy="26517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‘Obi Wan Kenobi’ (Mahan, 2002) - Joan Erwin</a:t>
            </a: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s</a:t>
            </a:r>
          </a:p>
        </p:txBody>
      </p:sp>
      <p:pic>
        <p:nvPicPr>
          <p:cNvPr id="4" name="Picture2"/>
          <p:cNvPicPr>
            <a:picLocks noChangeAspect="1"/>
            <a:extLst>
              <a:ext uri="smNativeData">
                <pr:smNativeData xmlns:pr="smNativeData" xmlns="smNativeData" val="SMDATA_19_EoGhX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QHwAA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AEQAAAAAAAAXDsAAAEn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2601595" y="0"/>
            <a:ext cx="7047865" cy="634047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p="http://schemas.openxmlformats.org/presentationml/2006/main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9_EoGhX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B7////B////AksAAG8q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-143510" y="-40005"/>
            <a:ext cx="12336780" cy="693801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1"/>
          <p:cNvSpPr txBox="1">
            <a:extLst>
              <a:ext uri="smNativeData">
                <pr:smNativeData xmlns:pr="smNativeData" xmlns="smNativeData" val="SMDATA_17_EoGhXh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DoEAAD/fwAA/38AAAAAAAAJAAAABAAAAAAAAC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BAAAAAAnAAAESwAA8DkAABAgAAAmAAAACAAAAP//////////MAAAABQAAAAAAAAAAAD//wAAAQAAAP//AAABAA=="/>
              </a:ext>
            </a:extLst>
          </p:cNvSpPr>
          <p:nvPr/>
        </p:nvSpPr>
        <p:spPr>
          <a:xfrm>
            <a:off x="2540" y="6339840"/>
            <a:ext cx="12192000" cy="30784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‘Seal a Deal’ (Burseen, 2015) - Joan Erwin</a:t>
            </a: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>
                <a:solidFill>
                  <a:srgbClr val="FFFF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s</a:t>
            </a:r>
          </a:p>
        </p:txBody>
      </p:sp>
      <p:pic>
        <p:nvPicPr>
          <p:cNvPr id="4" name="Picture2"/>
          <p:cNvPicPr>
            <a:picLocks noChangeAspect="1"/>
            <a:extLst>
              <a:ext uri="smNativeData">
                <pr:smNativeData xmlns:pr="smNativeData" xmlns="smNativeData" val="SMDATA_19_EoGhXh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BAAIADAAAABAAAAAAAAAAAAAAAAA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O8WAAAAAAAAETQAAAsn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3728085" y="0"/>
            <a:ext cx="4735830" cy="634682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535379"/>
      </a:accent3>
      <a:accent4>
        <a:srgbClr val="737359"/>
      </a:accent4>
      <a:accent5>
        <a:srgbClr val="939339"/>
      </a:accent5>
      <a:accent6>
        <a:srgbClr val="B3B319"/>
      </a:accent6>
      <a:hlink>
        <a:srgbClr val="009999"/>
      </a:hlink>
      <a:folHlink>
        <a:srgbClr val="99CC00"/>
      </a:folHlink>
    </a:clrScheme>
    <a:fontScheme name="Presentation">
      <a:majorFont>
        <a:latin typeface="Calibri"/>
        <a:ea typeface="SimSun"/>
        <a:cs typeface="Times New Roman"/>
      </a:majorFont>
      <a:minorFont>
        <a:latin typeface="Calibri"/>
        <a:ea typeface="SimSu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DF7986"/>
        </a:accent3>
        <a:accent4>
          <a:srgbClr val="BF59A6"/>
        </a:accent4>
        <a:accent5>
          <a:srgbClr val="9F39C6"/>
        </a:accent5>
        <a:accent6>
          <a:srgbClr val="7F19E6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ACACDF"/>
        </a:accent3>
        <a:accent4>
          <a:srgbClr val="9C9CBF"/>
        </a:accent4>
        <a:accent5>
          <a:srgbClr val="7C7C9F"/>
        </a:accent5>
        <a:accent6>
          <a:srgbClr val="5C5C7F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6DA6DF"/>
        </a:accent3>
        <a:accent4>
          <a:srgbClr val="4D86BF"/>
        </a:accent4>
        <a:accent5>
          <a:srgbClr val="2D669F"/>
        </a:accent5>
        <a:accent6>
          <a:srgbClr val="0D467F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53ACAC"/>
        </a:accent3>
        <a:accent4>
          <a:srgbClr val="738C8C"/>
        </a:accent4>
        <a:accent5>
          <a:srgbClr val="936C6C"/>
        </a:accent5>
        <a:accent6>
          <a:srgbClr val="B34C4C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6D8FA7"/>
        </a:accent3>
        <a:accent4>
          <a:srgbClr val="8DAF87"/>
        </a:accent4>
        <a:accent5>
          <a:srgbClr val="ADCF67"/>
        </a:accent5>
        <a:accent6>
          <a:srgbClr val="CDEF47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9E9980"/>
        </a:accent3>
        <a:accent4>
          <a:srgbClr val="7EB9A0"/>
        </a:accent4>
        <a:accent5>
          <a:srgbClr val="5EC9C0"/>
        </a:accent5>
        <a:accent6>
          <a:srgbClr val="3EE9E0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209020"/>
        </a:accent3>
        <a:accent4>
          <a:srgbClr val="407040"/>
        </a:accent4>
        <a:accent5>
          <a:srgbClr val="605060"/>
        </a:accent5>
        <a:accent6>
          <a:srgbClr val="80308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9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666A6B"/>
        </a:accent3>
        <a:accent4>
          <a:srgbClr val="864A8B"/>
        </a:accent4>
        <a:accent5>
          <a:srgbClr val="A62AAB"/>
        </a:accent5>
        <a:accent6>
          <a:srgbClr val="C60ACB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A07E88"/>
        </a:accent3>
        <a:accent4>
          <a:srgbClr val="C05E68"/>
        </a:accent4>
        <a:accent5>
          <a:srgbClr val="E03E48"/>
        </a:accent5>
        <a:accent6>
          <a:srgbClr val="FF1E2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1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8686DF"/>
        </a:accent3>
        <a:accent4>
          <a:srgbClr val="A6A6BF"/>
        </a:accent4>
        <a:accent5>
          <a:srgbClr val="C6C69F"/>
        </a:accent5>
        <a:accent6>
          <a:srgbClr val="E6E67F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8F7F4F"/>
        </a:accent3>
        <a:accent4>
          <a:srgbClr val="6F9F6F"/>
        </a:accent4>
        <a:accent5>
          <a:srgbClr val="4FBF8F"/>
        </a:accent5>
        <a:accent6>
          <a:srgbClr val="2FDFAF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>kenfu</cp:lastModifiedBy>
  <cp:revision>0</cp:revision>
  <dcterms:created xsi:type="dcterms:W3CDTF">2020-04-22T13:57:21Z</dcterms:created>
  <dcterms:modified xsi:type="dcterms:W3CDTF">2020-04-23T11:50:42Z</dcterms:modified>
</cp:coreProperties>
</file>